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62" r:id="rId5"/>
    <p:sldId id="321" r:id="rId6"/>
    <p:sldId id="322" r:id="rId7"/>
    <p:sldId id="323" r:id="rId8"/>
    <p:sldId id="259" r:id="rId9"/>
    <p:sldId id="309" r:id="rId10"/>
    <p:sldId id="261" r:id="rId11"/>
    <p:sldId id="320" r:id="rId12"/>
    <p:sldId id="260" r:id="rId13"/>
    <p:sldId id="301" r:id="rId14"/>
    <p:sldId id="304" r:id="rId15"/>
    <p:sldId id="302" r:id="rId16"/>
    <p:sldId id="308" r:id="rId17"/>
    <p:sldId id="311" r:id="rId18"/>
    <p:sldId id="263" r:id="rId19"/>
    <p:sldId id="298" r:id="rId20"/>
    <p:sldId id="264" r:id="rId21"/>
    <p:sldId id="285" r:id="rId22"/>
    <p:sldId id="265" r:id="rId23"/>
    <p:sldId id="278" r:id="rId24"/>
    <p:sldId id="279" r:id="rId25"/>
    <p:sldId id="267" r:id="rId26"/>
    <p:sldId id="286" r:id="rId27"/>
    <p:sldId id="314" r:id="rId28"/>
    <p:sldId id="273" r:id="rId29"/>
    <p:sldId id="275" r:id="rId30"/>
    <p:sldId id="293" r:id="rId31"/>
    <p:sldId id="294" r:id="rId32"/>
    <p:sldId id="296" r:id="rId33"/>
    <p:sldId id="316" r:id="rId34"/>
    <p:sldId id="325" r:id="rId35"/>
    <p:sldId id="269" r:id="rId36"/>
    <p:sldId id="319" r:id="rId37"/>
    <p:sldId id="270" r:id="rId38"/>
    <p:sldId id="281" r:id="rId39"/>
    <p:sldId id="282" r:id="rId40"/>
    <p:sldId id="31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A1192-2A2C-479A-B22F-73719EDD9DFB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7B56F-0F65-4772-AA4F-912590991C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E016D-CA4E-4E89-8BFD-6B1FCE8E1957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59D0E-7BBA-4859-842C-D731E214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Instructor and Student Artwork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Donna Colebeck</a:t>
            </a:r>
          </a:p>
          <a:p>
            <a:r>
              <a:rPr lang="en-US" dirty="0" smtClean="0"/>
              <a:t>Lecturer of Studio Art</a:t>
            </a:r>
          </a:p>
          <a:p>
            <a:r>
              <a:rPr lang="en-US" dirty="0" smtClean="0"/>
              <a:t>School of Art and Design</a:t>
            </a:r>
          </a:p>
          <a:p>
            <a:r>
              <a:rPr lang="en-US" dirty="0" smtClean="0"/>
              <a:t>College of the Arts</a:t>
            </a:r>
          </a:p>
          <a:p>
            <a:r>
              <a:rPr lang="en-US" dirty="0" smtClean="0"/>
              <a:t>Kennesaw State University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Thendara</a:t>
            </a:r>
            <a:r>
              <a:rPr lang="en-US" dirty="0" smtClean="0"/>
              <a:t> Station”, Watercolor</a:t>
            </a:r>
            <a:endParaRPr lang="en-US" dirty="0"/>
          </a:p>
        </p:txBody>
      </p:sp>
      <p:pic>
        <p:nvPicPr>
          <p:cNvPr id="4" name="Content Placeholder 3" descr="DSCF495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553200" cy="484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“River Kayak”, Watercolor</a:t>
            </a:r>
            <a:endParaRPr lang="en-US" dirty="0"/>
          </a:p>
        </p:txBody>
      </p:sp>
      <p:pic>
        <p:nvPicPr>
          <p:cNvPr id="4" name="Content Placeholder 3" descr="E:\Summer 2010 photos\watercolor in old forge exhibit 2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24" y="1728889"/>
            <a:ext cx="6837151" cy="512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772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“Streetscape”, Acrylic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3907036" cy="520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“Noise”, Acrylic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524000"/>
            <a:ext cx="3886200" cy="518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“Moose River Rocks”, Acrylic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01039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“Pears”, Oil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“Portrait”, Oil</a:t>
            </a:r>
            <a:endParaRPr lang="en-US" dirty="0"/>
          </a:p>
        </p:txBody>
      </p:sp>
      <p:pic>
        <p:nvPicPr>
          <p:cNvPr id="4" name="Content Placeholder 3" descr="C:\Documents and Settings\Donna Colebeck\My Documents\My Pictures\SPSU portrait paintings donna Varner KSU Sp 2015\SPSU portrait paintings donna Varner KSU Sp 2015 0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447800"/>
            <a:ext cx="3962400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“Portrait”, Watercolor</a:t>
            </a:r>
            <a:endParaRPr lang="en-US" dirty="0"/>
          </a:p>
        </p:txBody>
      </p:sp>
      <p:pic>
        <p:nvPicPr>
          <p:cNvPr id="4" name="Picture 4" descr="watercolor Portrait Robert by donna su 2011 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371600"/>
            <a:ext cx="3962398" cy="528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“Model”, Conte</a:t>
            </a:r>
            <a:endParaRPr lang="en-US" dirty="0"/>
          </a:p>
        </p:txBody>
      </p:sp>
      <p:pic>
        <p:nvPicPr>
          <p:cNvPr id="4" name="Content Placeholder 3" descr="C:\Documents and Settings\Donna Colebeck\My Documents\My Pictures\Art Donna KSU Ollie F2014 KRforbes class2\Art Donna KSU Ollie F2014 KRforbes class2 0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00200"/>
            <a:ext cx="3754636" cy="500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“Boots”, Graphite</a:t>
            </a:r>
            <a:endParaRPr lang="en-US" dirty="0"/>
          </a:p>
        </p:txBody>
      </p:sp>
      <p:pic>
        <p:nvPicPr>
          <p:cNvPr id="4" name="Content Placeholder 3" descr="C:\Documents and Settings\Donna Colebeck\My Documents\My Pictures\Art Donna KSU Ollie F2014 KRforbes class2\Art Donna KSU Ollie F2014 KRforbes class2 0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01763"/>
            <a:ext cx="4004072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Donna Colebeck, MFA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Photography</a:t>
            </a:r>
          </a:p>
          <a:p>
            <a:r>
              <a:rPr lang="en-US" dirty="0" smtClean="0"/>
              <a:t>Metals</a:t>
            </a:r>
          </a:p>
          <a:p>
            <a:r>
              <a:rPr lang="en-US" dirty="0" smtClean="0"/>
              <a:t>Painting</a:t>
            </a:r>
          </a:p>
          <a:p>
            <a:r>
              <a:rPr lang="en-US" dirty="0" smtClean="0"/>
              <a:t>Drawing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Drawing</a:t>
            </a:r>
          </a:p>
          <a:p>
            <a:r>
              <a:rPr lang="en-US" dirty="0" smtClean="0"/>
              <a:t>Painting</a:t>
            </a:r>
          </a:p>
          <a:p>
            <a:r>
              <a:rPr lang="en-US" dirty="0" smtClean="0"/>
              <a:t>2D</a:t>
            </a:r>
          </a:p>
          <a:p>
            <a:r>
              <a:rPr lang="en-US" dirty="0" smtClean="0"/>
              <a:t>3D</a:t>
            </a:r>
          </a:p>
          <a:p>
            <a:r>
              <a:rPr lang="en-US" dirty="0" smtClean="0"/>
              <a:t>3D Printing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“Berry Mill”, Graphite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25" y="1600200"/>
            <a:ext cx="679034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“Darth”, Graphite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523" y="1473200"/>
            <a:ext cx="3867149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“KSU Night”, Graphite</a:t>
            </a:r>
            <a:endParaRPr lang="en-US" dirty="0"/>
          </a:p>
        </p:txBody>
      </p:sp>
      <p:pic>
        <p:nvPicPr>
          <p:cNvPr id="4" name="Picture 2" descr="CAM01498-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3242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AM016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830739" y="2055652"/>
            <a:ext cx="4857750" cy="364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“Orb Study”, Graphite</a:t>
            </a:r>
            <a:endParaRPr lang="en-US" dirty="0"/>
          </a:p>
        </p:txBody>
      </p:sp>
      <p:pic>
        <p:nvPicPr>
          <p:cNvPr id="4" name="Picture 2" descr="CAM013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4354" y="2356445"/>
            <a:ext cx="3394472" cy="310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AM013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209800"/>
            <a:ext cx="4546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“Controller”, Graphite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674908" cy="500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“Twins”, Graphite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295326"/>
            <a:ext cx="4229664" cy="52881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“Self Portrait”, Graphite</a:t>
            </a:r>
            <a:endParaRPr lang="en-US" dirty="0"/>
          </a:p>
        </p:txBody>
      </p:sp>
      <p:pic>
        <p:nvPicPr>
          <p:cNvPr id="4" name="Picture 2" descr="https://lh6.googleusercontent.com/-IJdh21-nG4U/VSxoklMrfSI/AAAAAAAAIyc/75mJ4fTbHm4/w680-h510-no/20150413_21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70478" y="1515041"/>
            <a:ext cx="5440366" cy="4696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“Reveal”, Graphite</a:t>
            </a:r>
            <a:endParaRPr lang="en-US" dirty="0"/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81982" y="1173163"/>
            <a:ext cx="5380036" cy="538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“Mannequins”, Graphite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19982"/>
            <a:ext cx="7315198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“Antique Bottles”, Photography</a:t>
            </a:r>
            <a:br>
              <a:rPr lang="en-US" dirty="0" smtClean="0"/>
            </a:br>
            <a:r>
              <a:rPr lang="en-US" sz="3100" dirty="0" smtClean="0"/>
              <a:t>Juried Museum Exhibit Academe/Academia </a:t>
            </a:r>
            <a:br>
              <a:rPr lang="en-US" sz="3100" dirty="0" smtClean="0"/>
            </a:br>
            <a:r>
              <a:rPr lang="en-US" sz="3100" dirty="0" smtClean="0"/>
              <a:t>January 2016</a:t>
            </a:r>
            <a:endParaRPr lang="en-US" sz="3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“Boots”, Graphite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3753315" cy="500831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“Pulley”, Charcoal &amp; Conte</a:t>
            </a:r>
            <a:endParaRPr lang="en-US" dirty="0"/>
          </a:p>
        </p:txBody>
      </p:sp>
      <p:pic>
        <p:nvPicPr>
          <p:cNvPr id="4" name="Content Placeholder 3" descr="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7469148" cy="54102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“My Pet”, Graphite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00200"/>
            <a:ext cx="3557102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7914" r="6164" b="5328"/>
          <a:stretch/>
        </p:blipFill>
        <p:spPr>
          <a:xfrm rot="5400000">
            <a:off x="4277403" y="2199597"/>
            <a:ext cx="4548382" cy="33495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“Bottles Study Tone”, Painting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Documents and Settings\Donna Colebeck\My Documents\My Pictures\ptg color wheel 2 and toone value bottles Sp2014\ptg color wheel 2 and toone value bottles Sp2014 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4114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“Apples”, Acrylic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11" y="1536633"/>
            <a:ext cx="4426560" cy="44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19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2D Design &amp; Color Theory, Painting</a:t>
            </a:r>
            <a:endParaRPr lang="en-US" dirty="0"/>
          </a:p>
        </p:txBody>
      </p:sp>
      <p:pic>
        <p:nvPicPr>
          <p:cNvPr id="6" name="Picture 2" descr="CAM015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34706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Design, Digital Art</a:t>
            </a:r>
            <a:endParaRPr lang="en-US" dirty="0"/>
          </a:p>
        </p:txBody>
      </p:sp>
      <p:pic>
        <p:nvPicPr>
          <p:cNvPr id="4" name="Picture 2" descr="Letter Projec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670" y="1600200"/>
            <a:ext cx="33366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4182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“2D Design &amp; Color Theory, Pen</a:t>
            </a:r>
            <a:endParaRPr lang="en-US" dirty="0"/>
          </a:p>
        </p:txBody>
      </p:sp>
      <p:pic>
        <p:nvPicPr>
          <p:cNvPr id="4" name="Shape 62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l="19572" t="8650" r="24376" b="7032"/>
          <a:stretch/>
        </p:blipFill>
        <p:spPr>
          <a:xfrm>
            <a:off x="1897106" y="1600200"/>
            <a:ext cx="534978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9572" t="8650" r="24376" b="7032"/>
          <a:stretch/>
        </p:blipFill>
        <p:spPr>
          <a:xfrm>
            <a:off x="1600200" y="1371600"/>
            <a:ext cx="5730788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Design Pin Sculpture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0" y="14249400"/>
            <a:ext cx="31394400" cy="2354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F:\2D3D fall 2013 start Oct\2D3D mutiples photos with spotlight F2014\2D3D mutiples photos with spotlight F2014 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6858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Marquette Installation Sculpture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:\2D3D fall 2013 start Oct\2D3D mutiples photos with spotlight F2014\2D3D mutiples photos with spotlight F2014 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6731738" cy="504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“Rocking Mist”, Photography</a:t>
            </a:r>
            <a:br>
              <a:rPr lang="en-US" dirty="0" smtClean="0"/>
            </a:br>
            <a:r>
              <a:rPr lang="en-US" sz="2800" dirty="0" smtClean="0"/>
              <a:t>Juried Museum Exhibit Metro Montage June 2015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&amp; 3D Design; 3D Printing </a:t>
            </a:r>
            <a:endParaRPr lang="en-US" dirty="0"/>
          </a:p>
        </p:txBody>
      </p:sp>
      <p:pic>
        <p:nvPicPr>
          <p:cNvPr id="4" name="Shape 84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3429000"/>
            <a:ext cx="8229600" cy="307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8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334000" y="1447800"/>
            <a:ext cx="2343899" cy="2867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“Leaves”, Digital Photography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8" y="1600200"/>
            <a:ext cx="3019463" cy="4525963"/>
          </a:xfrm>
        </p:spPr>
      </p:pic>
    </p:spTree>
    <p:extLst>
      <p:ext uri="{BB962C8B-B14F-4D97-AF65-F5344CB8AC3E}">
        <p14:creationId xmlns:p14="http://schemas.microsoft.com/office/powerpoint/2010/main" val="190548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“Spring”, Digital Photography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51" y="1600200"/>
            <a:ext cx="6784098" cy="4525963"/>
          </a:xfrm>
        </p:spPr>
      </p:pic>
    </p:spTree>
    <p:extLst>
      <p:ext uri="{BB962C8B-B14F-4D97-AF65-F5344CB8AC3E}">
        <p14:creationId xmlns:p14="http://schemas.microsoft.com/office/powerpoint/2010/main" val="333206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“Chimney”, Digital Photography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8" y="1600200"/>
            <a:ext cx="3019463" cy="4525963"/>
          </a:xfrm>
        </p:spPr>
      </p:pic>
    </p:spTree>
    <p:extLst>
      <p:ext uri="{BB962C8B-B14F-4D97-AF65-F5344CB8AC3E}">
        <p14:creationId xmlns:p14="http://schemas.microsoft.com/office/powerpoint/2010/main" val="384343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“What Goes Around”, Zink Casting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2544764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F:\MCMA Metro Montage 2015\DonnaC.WhatGoesAroundComesAround.jpg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86000"/>
            <a:ext cx="2474728" cy="255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:\MCMA Metro Montage 2015\DonnaC.WhatGoesAroundComesAround.jpg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308152"/>
            <a:ext cx="2514600" cy="249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“Teapot”, MFA Thesis work</a:t>
            </a:r>
            <a:endParaRPr lang="en-US" dirty="0"/>
          </a:p>
        </p:txBody>
      </p:sp>
      <p:pic>
        <p:nvPicPr>
          <p:cNvPr id="4" name="Picture 5" descr="teapot donn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750054"/>
            <a:ext cx="5638800" cy="42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220</Words>
  <Application>Microsoft Office PowerPoint</Application>
  <PresentationFormat>On-screen Show (4:3)</PresentationFormat>
  <Paragraphs>54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Instructor and Student Artwork</vt:lpstr>
      <vt:lpstr>Donna Colebeck, MFA</vt:lpstr>
      <vt:lpstr>“Antique Bottles”, Photography Juried Museum Exhibit Academe/Academia  January 2016</vt:lpstr>
      <vt:lpstr>“Rocking Mist”, Photography Juried Museum Exhibit Metro Montage June 2015</vt:lpstr>
      <vt:lpstr>“Leaves”, Digital Photography</vt:lpstr>
      <vt:lpstr>“Spring”, Digital Photography</vt:lpstr>
      <vt:lpstr>“Chimney”, Digital Photography</vt:lpstr>
      <vt:lpstr>“What Goes Around”, Zink Casting</vt:lpstr>
      <vt:lpstr>“Teapot”, MFA Thesis work</vt:lpstr>
      <vt:lpstr>“Thendara Station”, Watercolor</vt:lpstr>
      <vt:lpstr>“River Kayak”, Watercolor</vt:lpstr>
      <vt:lpstr>“Streetscape”, Acrylic</vt:lpstr>
      <vt:lpstr>“Noise”, Acrylic </vt:lpstr>
      <vt:lpstr>“Moose River Rocks”, Acrylic</vt:lpstr>
      <vt:lpstr>“Pears”, Oil </vt:lpstr>
      <vt:lpstr>“Portrait”, Oil</vt:lpstr>
      <vt:lpstr>“Portrait”, Watercolor</vt:lpstr>
      <vt:lpstr>“Model”, Conte</vt:lpstr>
      <vt:lpstr>“Boots”, Graphite</vt:lpstr>
      <vt:lpstr>Student Work</vt:lpstr>
      <vt:lpstr>“Berry Mill”, Graphite</vt:lpstr>
      <vt:lpstr>“Darth”, Graphite</vt:lpstr>
      <vt:lpstr>“KSU Night”, Graphite</vt:lpstr>
      <vt:lpstr>“Orb Study”, Graphite</vt:lpstr>
      <vt:lpstr>“Controller”, Graphite</vt:lpstr>
      <vt:lpstr>“Twins”, Graphite</vt:lpstr>
      <vt:lpstr>“Self Portrait”, Graphite</vt:lpstr>
      <vt:lpstr>“Reveal”, Graphite</vt:lpstr>
      <vt:lpstr>“Mannequins”, Graphite</vt:lpstr>
      <vt:lpstr>“Boots”, Graphite</vt:lpstr>
      <vt:lpstr>“Pulley”, Charcoal &amp; Conte</vt:lpstr>
      <vt:lpstr>“My Pet”, Graphite</vt:lpstr>
      <vt:lpstr>“Bottles Study Tone”, Painting</vt:lpstr>
      <vt:lpstr>“Apples”, Acrylic </vt:lpstr>
      <vt:lpstr>2D Design &amp; Color Theory, Painting</vt:lpstr>
      <vt:lpstr>2D Design, Digital Art</vt:lpstr>
      <vt:lpstr>“2D Design &amp; Color Theory, Pen</vt:lpstr>
      <vt:lpstr>3D Design Pin Sculpture</vt:lpstr>
      <vt:lpstr>3D Marquette Installation Sculpture</vt:lpstr>
      <vt:lpstr>2D &amp; 3D Design; 3D Printing 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Assistant Professor and Coordinator of Studio Foundations  Candidate and Student Artwork</dc:title>
  <dc:creator>dcolebeck</dc:creator>
  <cp:lastModifiedBy>Donna D. Colebeck</cp:lastModifiedBy>
  <cp:revision>24</cp:revision>
  <dcterms:created xsi:type="dcterms:W3CDTF">2016-01-18T16:51:08Z</dcterms:created>
  <dcterms:modified xsi:type="dcterms:W3CDTF">2016-01-19T20:46:36Z</dcterms:modified>
</cp:coreProperties>
</file>